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10" r:id="rId51"/>
    <p:sldId id="309" r:id="rId52"/>
    <p:sldId id="311" r:id="rId53"/>
    <p:sldId id="30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2/22/2024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2/20/2024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2/20/2024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en.wikipedia.org/wiki/Set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DDEF-D9FE-9ADB-F668-01255417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2BC1-5B1A-C3FB-C491-A1643711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68BA8B7-9EB9-7AD8-FC03-9E6FF4D0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3AEEFE4-ADC7-01D0-C115-FB2A6CE2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E57042-8C50-2113-EC9D-B9E82B07D85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Concepts, Set 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796D9-8BBC-D932-7437-46399A8687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AEC15-170C-EE42-0D6F-D10625FB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0F945-6801-736D-57A7-80BF7784B1C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D2096E-2A9C-E0E1-A6C3-B8901B9C1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0F731F-9BD0-A139-7732-4FFDC9D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0A2C6F4-96DD-5BFF-3240-15673D4BF8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85A58D1-077B-96F3-7290-C00B6D31F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501168"/>
            <a:ext cx="5945393" cy="308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80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57F-0931-38B4-BEA5-81FA3E80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“Sets Theory”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46D-F89C-B990-6318-758BED89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658522" cy="3986213"/>
          </a:xfrm>
        </p:spPr>
        <p:txBody>
          <a:bodyPr/>
          <a:lstStyle/>
          <a:p>
            <a:r>
              <a:rPr lang="en-US" dirty="0"/>
              <a:t>Set theory is the branch of mathematical logic that studies sets, which can be informally described as collections of objects. Although objects of any kind can be collected into a set, set theory — as a branch of mathematics — is mostly concerned with those that are relevant to mathematics as a whole.</a:t>
            </a:r>
          </a:p>
          <a:p>
            <a:r>
              <a:rPr lang="en-US" dirty="0"/>
              <a:t>The modern study of set theory was initiated by the German mathematicians Richard Dedekind and Georg Cantor in the 1870s.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DFED-21D2-35C5-C1FF-806514D95469}"/>
              </a:ext>
            </a:extLst>
          </p:cNvPr>
          <p:cNvSpPr txBox="1"/>
          <p:nvPr/>
        </p:nvSpPr>
        <p:spPr>
          <a:xfrm>
            <a:off x="1192306" y="1821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https://en.wikipedia.org/wiki/Set_theory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69CDF0-2079-6104-CF2E-B8CC664D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6" y="2190749"/>
            <a:ext cx="258127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ssays On The Theory Of Numbers (LARGE PRINT EDITION): Richard Dedekind ...">
            <a:extLst>
              <a:ext uri="{FF2B5EF4-FFF2-40B4-BE49-F238E27FC236}">
                <a16:creationId xmlns:a16="http://schemas.microsoft.com/office/drawing/2014/main" id="{07E2D6A2-7F0A-A6D7-FC95-6BA0BE20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05" y="2885756"/>
            <a:ext cx="1764001" cy="23818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D7C-FA6D-ACAB-1459-F8B42D04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of Sets</a:t>
            </a:r>
          </a:p>
        </p:txBody>
      </p:sp>
      <p:pic>
        <p:nvPicPr>
          <p:cNvPr id="1026" name="Picture 2" descr="Comprehensive List of Set Theory Symbols | Math Vault">
            <a:extLst>
              <a:ext uri="{FF2B5EF4-FFF2-40B4-BE49-F238E27FC236}">
                <a16:creationId xmlns:a16="http://schemas.microsoft.com/office/drawing/2014/main" id="{EB96216A-DC87-420C-5127-381FE0043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" y="2092406"/>
            <a:ext cx="3642422" cy="30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4A0C-8A35-AFAF-085A-D620A840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41" y="1903871"/>
            <a:ext cx="2480910" cy="281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C5A38-3633-D625-BFE1-4402F2BD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08" y="3968240"/>
            <a:ext cx="2455909" cy="2814637"/>
          </a:xfrm>
          <a:prstGeom prst="rect">
            <a:avLst/>
          </a:prstGeom>
        </p:spPr>
      </p:pic>
      <p:pic>
        <p:nvPicPr>
          <p:cNvPr id="1028" name="Picture 4" descr="Drawing the Powerset of a Set using Java and GraphViz (Hasse Diagram ...">
            <a:extLst>
              <a:ext uri="{FF2B5EF4-FFF2-40B4-BE49-F238E27FC236}">
                <a16:creationId xmlns:a16="http://schemas.microsoft.com/office/drawing/2014/main" id="{A86B7055-A744-774B-4391-569D60C5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7" y="1969636"/>
            <a:ext cx="2654274" cy="30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9F24-6E82-E0C1-7E89-2301082F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E4A-31F9-6C1B-C53E-57E548F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D040C70-FAE2-3ED9-EE3B-7F28B2C7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CD9245-9368-524B-E988-9957E6A0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DD9912-0261-D52F-F067-304CEFBFC29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Sets Relationships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7585F-2AE3-75B7-8763-271123DC158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C96AD-0616-748A-995B-FF1406C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EB92BD-868C-95EB-C1E1-31D4D1963D9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109146D-77EB-552C-1D66-2657DE0F227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8748A0-ED38-B842-17AF-1E275125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CAC420B-2972-EB4F-F0D1-E1201DDC64B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F187-047C-D142-E3A2-96275E71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93676" y="2396356"/>
            <a:ext cx="6047718" cy="338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065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D2AF-2C23-A840-5F87-C9FA997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554B1-8EFB-41DF-F64A-3112868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5" y="2522119"/>
            <a:ext cx="6151582" cy="34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DFE2-86B7-D60A-3187-2BA4925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E3B3EF0-8B09-B16A-CC61-967F69F2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F812113-D037-4628-1115-92FEAD7F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F5B49-02AE-42D9-511B-FC0913EF13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Set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2B75-45DE-D92D-7CF9-BB333432BF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2438E-26BA-34C4-2E63-70F46BA3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FD05F-FF30-F058-674C-6DF76D89C60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47DFD1-CDDD-0390-DA79-0E38D933714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D3EF9F-8C36-4607-4188-24961141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5390DF5-E328-C14D-3FCB-F5D40062AD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1789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17501</TotalTime>
  <Words>2585</Words>
  <Application>Microsoft Office PowerPoint</Application>
  <PresentationFormat>Widescreen</PresentationFormat>
  <Paragraphs>471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About “Sets Theory”</vt:lpstr>
      <vt:lpstr>Samples of Sets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85</cp:revision>
  <dcterms:created xsi:type="dcterms:W3CDTF">2024-02-08T14:33:54Z</dcterms:created>
  <dcterms:modified xsi:type="dcterms:W3CDTF">2024-02-22T19:11:21Z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